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9"/>
  </p:notes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 /><Relationship Id="rId11" Type="http://schemas.openxmlformats.org/officeDocument/2006/relationships/tableStyles" Target="tableStyles.xml" /><Relationship Id="rId12" Type="http://schemas.openxmlformats.org/officeDocument/2006/relationships/viewProps" Target="viewProps.xml" /></Relationships>
</file>

<file path=ppt/media/image1.png>
</file>

<file path=ppt/media/image2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/>
          <a:p>
            <a:pPr>
              <a:defRPr/>
            </a:pPr>
            <a:r>
              <a:rPr lang="de-DE"/>
              <a:t>Pi 5 with at least 4GB RAM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MLC90614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measurement unit</a:t>
            </a:r>
            <a:endParaRPr lang="de-DE"/>
          </a:p>
          <a:p>
            <a:pPr lvl="1"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9" y="1825624"/>
            <a:ext cx="10515600" cy="493712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30000" lnSpcReduction="14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line: dtparam=pciex1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de-DE"/>
          </a:p>
          <a:p>
            <a:pPr lvl="1">
              <a:defRPr/>
            </a:pPr>
            <a:r>
              <a:rPr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 'export GIT_MERGE_AUTOEDIT=no' &gt;&gt; $HOME/.bash_profile &amp;&amp; . $HOME/.bash_profil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#make sure the git pull does not open an edit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9" y="1825624"/>
            <a:ext cx="6797114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marL="0" indent="0">
              <a:buFont typeface="Arial"/>
              <a:buNone/>
              <a:defRPr/>
            </a:pPr>
            <a:r>
              <a:rPr lang="de-DE"/>
              <a:t>Telegraf is a service that makes sure, when data should be stored at influx but the internet connection is disrupted, that the data is stored locally and sent once internet is available again.</a:t>
            </a:r>
            <a:endParaRPr lang="de-DE"/>
          </a:p>
          <a:p>
            <a:pPr marL="0" indent="0">
              <a:buFont typeface="Arial"/>
              <a:buNone/>
              <a:defRPr/>
            </a:pPr>
            <a:r>
              <a:rPr lang="de-DE"/>
              <a:t>Install guide: </a:t>
            </a:r>
            <a:r>
              <a:rPr lang="de-DE" sz="28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/>
              <a:t>and quick start: </a:t>
            </a:r>
            <a:r>
              <a:rPr lang="de-DE" u="sng">
                <a:hlinkClick r:id="rId4" tooltip="https://github.com/influxdata/telegraf/blob/master/docs/QUICK_START.md"/>
              </a:rPr>
              <a:t>Link</a:t>
            </a:r>
            <a:endParaRPr/>
          </a:p>
          <a:p>
            <a:pPr>
              <a:defRPr/>
            </a:pPr>
            <a:r>
              <a:rPr lang="de-DE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57150" lvl="0" indent="0">
              <a:buFont typeface="Arial"/>
              <a:buNone/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Load config &amp; start telegraf with: </a:t>
            </a:r>
            <a:r>
              <a:rPr lang="de-DE" sz="9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telegraf --config /etc/telegraf/tg.conf</a:t>
            </a: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&amp;</a:t>
            </a:r>
            <a:endParaRPr lang="de-DE" sz="10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4" y="3187211"/>
            <a:ext cx="4574269" cy="36649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8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5</Slides>
  <Notes>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Theme 1</vt:lpstr>
      <vt:lpstr>Slide 1</vt:lpstr>
      <vt:lpstr>Slide 2</vt:lpstr>
      <vt:lpstr>Slide 3</vt:lpstr>
      <vt:lpstr>Slide 4</vt:lpstr>
      <vt:lpstr>Slide 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modified xsi:type="dcterms:W3CDTF">2025-02-28T11:49:53Z</dcterms:modified>
</cp:coreProperties>
</file>